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</p:sldIdLst>
  <p:sldSz cx="9144000" cy="6858000" type="screen4x3"/>
  <p:notesSz cx="6858000" cy="9144000"/>
  <p:embeddedFontLst>
    <p:embeddedFont>
      <p:font typeface="Counter-Strike" charset="0"/>
      <p:regular r:id="rId11"/>
    </p:embeddedFont>
    <p:embeddedFont>
      <p:font typeface="맑은 고딕" pitchFamily="50" charset="-127"/>
      <p:regular r:id="rId12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13" d="100"/>
          <a:sy n="113" d="100"/>
        </p:scale>
        <p:origin x="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~1\ADMINI~1\LOCALS~1\Temp\VMwareDnD\9019c09c\construction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FAF766-6873-45E1-95A0-CBC055FF107E}" type="datetimeFigureOut">
              <a:rPr lang="en-US" smtClean="0"/>
              <a:pPr/>
              <a:t>6/27/2014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AE799F-957F-4A85-82B7-61B9AA8BCEA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0108"/>
            <a:ext cx="2057400" cy="512605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00108"/>
            <a:ext cx="6019800" cy="512605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9628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8670"/>
            <a:ext cx="5111750" cy="519749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75066"/>
            <a:ext cx="3008313" cy="40510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28669"/>
            <a:ext cx="5486400" cy="37989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766-6873-45E1-95A0-CBC055FF107E}" type="datetimeFigureOut">
              <a:rPr lang="en-US" smtClean="0"/>
              <a:t>6/27/2014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799F-957F-4A85-82B7-61B9AA8BCEA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~1\ADMINI~1\LOCALS~1\Temp\VMwareDnD\9213c68b\construction 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4" y="928670"/>
            <a:ext cx="8858312" cy="519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8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FFAF766-6873-45E1-95A0-CBC055FF107E}" type="datetimeFigureOut">
              <a:rPr lang="en-US" smtClean="0"/>
              <a:pPr/>
              <a:t>6/27/2014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422" y="6356350"/>
            <a:ext cx="442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5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0AE799F-957F-4A85-82B7-61B9AA8BCE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715436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484785"/>
            <a:ext cx="7918648" cy="2115666"/>
          </a:xfrm>
        </p:spPr>
        <p:txBody>
          <a:bodyPr>
            <a:normAutofit/>
          </a:bodyPr>
          <a:lstStyle/>
          <a:p>
            <a:r>
              <a:rPr lang="en-GB" sz="5500" dirty="0" smtClean="0">
                <a:latin typeface="Counter-Strike" panose="02000506030000020004" pitchFamily="2" charset="0"/>
              </a:rPr>
              <a:t>Counter-Strike Basic Guide</a:t>
            </a:r>
            <a:endParaRPr lang="en-GB" sz="5500" dirty="0">
              <a:latin typeface="Counter-Strike" panose="0200050603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2080" y="5085184"/>
            <a:ext cx="3344416" cy="913656"/>
          </a:xfrm>
        </p:spPr>
        <p:txBody>
          <a:bodyPr/>
          <a:lstStyle/>
          <a:p>
            <a:r>
              <a:rPr lang="en-GB" dirty="0" smtClean="0">
                <a:latin typeface="+mj-ea"/>
                <a:ea typeface="+mj-ea"/>
              </a:rPr>
              <a:t>10625 </a:t>
            </a:r>
            <a:r>
              <a:rPr lang="ko-KR" altLang="en-US" dirty="0" err="1" smtClean="0">
                <a:latin typeface="+mj-ea"/>
                <a:ea typeface="+mj-ea"/>
              </a:rPr>
              <a:t>조범동</a:t>
            </a:r>
            <a:endParaRPr lang="en-GB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만든 이유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ko-KR" altLang="en-US" smtClean="0"/>
              <a:t>내가 </a:t>
            </a:r>
            <a:r>
              <a:rPr lang="ko-KR" altLang="en-US" smtClean="0"/>
              <a:t>좋아하는 </a:t>
            </a:r>
            <a:r>
              <a:rPr lang="ko-KR" altLang="en-US" dirty="0" smtClean="0"/>
              <a:t>게임이고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남들 보다 잘 할 수 있는       게임인 카운터 스트라이크를 골랐다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ko-KR" altLang="en-US" dirty="0" smtClean="0"/>
              <a:t>현재 국내에서는 </a:t>
            </a:r>
            <a:r>
              <a:rPr lang="ko-KR" altLang="en-US" dirty="0" err="1" smtClean="0"/>
              <a:t>카스</a:t>
            </a:r>
            <a:r>
              <a:rPr lang="ko-KR" altLang="en-US" dirty="0" smtClean="0"/>
              <a:t> 시장이 점점 줄어가는 추세여서         나 라도  한번 기초 적인 지식을 가지고 해보자 라는 취지로 만들었습니다</a:t>
            </a:r>
            <a:r>
              <a:rPr lang="en-US" altLang="ko-KR" dirty="0"/>
              <a:t>.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컨셉은</a:t>
            </a:r>
            <a:r>
              <a:rPr lang="en-US" altLang="ko-KR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>
              <a:lnSpc>
                <a:spcPct val="250000"/>
              </a:lnSpc>
            </a:pPr>
            <a:r>
              <a:rPr lang="en-US" dirty="0" smtClean="0"/>
              <a:t> </a:t>
            </a:r>
            <a:r>
              <a:rPr lang="ko-KR" altLang="en-US" dirty="0" smtClean="0"/>
              <a:t>보다 알기 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정보를 위해서 만들었으므로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디자인은 </a:t>
            </a:r>
            <a:r>
              <a:rPr lang="ko-KR" altLang="en-US" dirty="0" smtClean="0"/>
              <a:t>간단 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무엇을 보는지를 알기 위해서 백그라운드에 관련된 </a:t>
            </a:r>
            <a:r>
              <a:rPr lang="ko-KR" altLang="en-US" dirty="0" smtClean="0"/>
              <a:t>  이미지를 </a:t>
            </a:r>
            <a:r>
              <a:rPr lang="ko-KR" altLang="en-US" dirty="0" smtClean="0"/>
              <a:t>넣었음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8967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홈페이지 소개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035"/>
            <a:ext cx="9144000" cy="5197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832"/>
            <a:ext cx="9144000" cy="51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6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소개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3" y="4077071"/>
            <a:ext cx="3089241" cy="1761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77072"/>
            <a:ext cx="3089241" cy="1761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34694"/>
            <a:ext cx="3089241" cy="17591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530979"/>
            <a:ext cx="3089241" cy="17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</a:t>
            </a:r>
            <a:r>
              <a:rPr lang="ko-KR" altLang="en-US" dirty="0"/>
              <a:t>기</a:t>
            </a:r>
            <a:r>
              <a:rPr lang="ko-KR" altLang="en-US" dirty="0" smtClean="0"/>
              <a:t> 소개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844824"/>
            <a:ext cx="2479555" cy="3175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27" y="1818885"/>
            <a:ext cx="2479556" cy="3171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3" y="1808375"/>
            <a:ext cx="2479555" cy="31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4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&lt;audio&gt;</a:t>
            </a:r>
            <a:r>
              <a:rPr lang="ko-KR" altLang="en-US" dirty="0" smtClean="0"/>
              <a:t>태그와 </a:t>
            </a:r>
            <a:r>
              <a:rPr lang="en-US" altLang="ko-KR" dirty="0" smtClean="0"/>
              <a:t>&lt;video&gt;</a:t>
            </a:r>
            <a:r>
              <a:rPr lang="ko-KR" altLang="en-US" dirty="0" smtClean="0"/>
              <a:t>태그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39552" y="1350743"/>
            <a:ext cx="2952328" cy="1213477"/>
            <a:chOff x="179512" y="928671"/>
            <a:chExt cx="2952328" cy="12134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928671"/>
              <a:ext cx="2952328" cy="62812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3528" y="1772816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 메뉴에서 </a:t>
              </a:r>
              <a:r>
                <a:rPr lang="en-US" altLang="ko-KR" dirty="0" smtClean="0"/>
                <a:t>audio</a:t>
              </a:r>
              <a:r>
                <a:rPr lang="ko-KR" altLang="en-US" dirty="0" smtClean="0"/>
                <a:t>태그 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9552" y="3405078"/>
            <a:ext cx="7239046" cy="2769518"/>
            <a:chOff x="539552" y="3405078"/>
            <a:chExt cx="7239046" cy="276951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405078"/>
              <a:ext cx="2777188" cy="22162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411" y="3417075"/>
              <a:ext cx="2777187" cy="219425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015716" y="5805264"/>
              <a:ext cx="437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무기 설명 페이지에서 </a:t>
              </a:r>
              <a:r>
                <a:rPr lang="en-US" altLang="ko-KR" dirty="0" smtClean="0"/>
                <a:t>video</a:t>
              </a:r>
              <a:r>
                <a:rPr lang="ko-KR" altLang="en-US" dirty="0" smtClean="0"/>
                <a:t>태그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8300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nter-Strike" panose="02000506030000020004" pitchFamily="2" charset="0"/>
              </a:rPr>
              <a:t>Where is Form?</a:t>
            </a:r>
            <a:endParaRPr lang="en-GB" dirty="0">
              <a:latin typeface="Counter-Strike" panose="0200050603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287983" y="1700808"/>
            <a:ext cx="6524625" cy="1449452"/>
            <a:chOff x="1287983" y="1700808"/>
            <a:chExt cx="6524625" cy="144945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983" y="1700808"/>
              <a:ext cx="6524625" cy="7905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03648" y="2780928"/>
              <a:ext cx="6264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폼 태그는 </a:t>
              </a:r>
              <a:r>
                <a:rPr lang="en-US" altLang="ko-KR" dirty="0" smtClean="0"/>
                <a:t>button</a:t>
              </a:r>
              <a:r>
                <a:rPr lang="ko-KR" altLang="en-US" dirty="0" smtClean="0"/>
                <a:t>를 이용하여 </a:t>
              </a:r>
              <a:r>
                <a:rPr lang="ko-KR" altLang="en-US" dirty="0" err="1" smtClean="0"/>
                <a:t>만들어습니다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403648" y="4077072"/>
            <a:ext cx="4536504" cy="1377444"/>
            <a:chOff x="1403648" y="4077072"/>
            <a:chExt cx="4536504" cy="137744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346" y="4077072"/>
              <a:ext cx="1257300" cy="55245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403648" y="5085184"/>
              <a:ext cx="453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하지만 </a:t>
              </a:r>
              <a:r>
                <a:rPr lang="en-US" altLang="ko-KR" dirty="0" smtClean="0"/>
                <a:t>display</a:t>
              </a:r>
              <a:r>
                <a:rPr lang="ko-KR" altLang="en-US" dirty="0" smtClean="0"/>
                <a:t>를 </a:t>
              </a:r>
              <a:r>
                <a:rPr lang="en-US" altLang="ko-KR" dirty="0" smtClean="0"/>
                <a:t>none </a:t>
              </a:r>
              <a:r>
                <a:rPr lang="ko-KR" altLang="en-US" dirty="0" smtClean="0"/>
                <a:t>했을 뿐이죠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527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~1\ADMINI~1\LOCALS~1\Temp\VMwareDnD\cfe66b1a\construction tb.png"/>
          <p:cNvPicPr>
            <a:picLocks noChangeAspect="1" noChangeArrowheads="1"/>
          </p:cNvPicPr>
          <p:nvPr/>
        </p:nvPicPr>
        <p:blipFill>
          <a:blip r:embed="rId2" cstate="print"/>
          <a:srcRect b="86459"/>
          <a:stretch>
            <a:fillRect/>
          </a:stretch>
        </p:blipFill>
        <p:spPr bwMode="auto">
          <a:xfrm>
            <a:off x="0" y="0"/>
            <a:ext cx="9144000" cy="92867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Counter-Strike" panose="02000506030000020004" pitchFamily="2" charset="0"/>
              </a:rPr>
              <a:t>소감</a:t>
            </a:r>
            <a:endParaRPr lang="en-GB" dirty="0">
              <a:latin typeface="Counter-Strike" panose="0200050603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340768"/>
            <a:ext cx="6768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/>
              <a:t>처음에는 자유 주제를 했을 때 무엇을 할까 생각하다가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남 보다 잘하지만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남들은 잘 모르고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유명하지는 않은 게임을 주제로 하다 보니 꽤 힘들었지만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그래도 초보자를 위한 가이드를 내가 만들었다는 걸 생각 하니깐 행복합니다</a:t>
            </a:r>
            <a:r>
              <a:rPr lang="en-US" altLang="ko-KR" sz="2400" dirty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3196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m62-construction-powerpoint-template-07">
  <a:themeElements>
    <a:clrScheme name="Construction">
      <a:dk1>
        <a:srgbClr val="030330"/>
      </a:dk1>
      <a:lt1>
        <a:srgbClr val="FFFFFF"/>
      </a:lt1>
      <a:dk2>
        <a:srgbClr val="4E9ED4"/>
      </a:dk2>
      <a:lt2>
        <a:srgbClr val="FFFFFF"/>
      </a:lt2>
      <a:accent1>
        <a:srgbClr val="002A6B"/>
      </a:accent1>
      <a:accent2>
        <a:srgbClr val="4E9ED4"/>
      </a:accent2>
      <a:accent3>
        <a:srgbClr val="D8D8D8"/>
      </a:accent3>
      <a:accent4>
        <a:srgbClr val="A5A5A5"/>
      </a:accent4>
      <a:accent5>
        <a:srgbClr val="7F7F7F"/>
      </a:accent5>
      <a:accent6>
        <a:srgbClr val="4D4D4D"/>
      </a:accent6>
      <a:hlink>
        <a:srgbClr val="FFFFFF"/>
      </a:hlink>
      <a:folHlink>
        <a:srgbClr val="0303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m62-construction-powerpoint-template-07</Template>
  <TotalTime>44</TotalTime>
  <Words>145</Words>
  <Application>Microsoft Office PowerPoint</Application>
  <PresentationFormat>화면 슬라이드 쇼(4:3)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</vt:lpstr>
      <vt:lpstr>Arial</vt:lpstr>
      <vt:lpstr>Counter-Strike</vt:lpstr>
      <vt:lpstr>맑은 고딕</vt:lpstr>
      <vt:lpstr>Calibri</vt:lpstr>
      <vt:lpstr>m62-construction-powerpoint-template-07</vt:lpstr>
      <vt:lpstr>Counter-Strike Basic Guide</vt:lpstr>
      <vt:lpstr>만든 이유</vt:lpstr>
      <vt:lpstr>컨셉은?</vt:lpstr>
      <vt:lpstr>홈페이지 소개</vt:lpstr>
      <vt:lpstr>맵 소개</vt:lpstr>
      <vt:lpstr>무기 소개</vt:lpstr>
      <vt:lpstr>&lt;audio&gt;태그와 &lt;video&gt;태그</vt:lpstr>
      <vt:lpstr>Where is Form?</vt:lpstr>
      <vt:lpstr>소감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hunter</dc:creator>
  <cp:lastModifiedBy>Sunrin</cp:lastModifiedBy>
  <cp:revision>9</cp:revision>
  <dcterms:created xsi:type="dcterms:W3CDTF">2014-06-26T12:54:02Z</dcterms:created>
  <dcterms:modified xsi:type="dcterms:W3CDTF">2014-06-27T01:59:59Z</dcterms:modified>
</cp:coreProperties>
</file>